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E53-3446-4CD0-B4E0-7AEABD6F6DF8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BF3-A20D-4F5B-A667-347D60040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3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E53-3446-4CD0-B4E0-7AEABD6F6DF8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BF3-A20D-4F5B-A667-347D60040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9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E53-3446-4CD0-B4E0-7AEABD6F6DF8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BF3-A20D-4F5B-A667-347D60040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7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E53-3446-4CD0-B4E0-7AEABD6F6DF8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BF3-A20D-4F5B-A667-347D60040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8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E53-3446-4CD0-B4E0-7AEABD6F6DF8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BF3-A20D-4F5B-A667-347D60040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46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E53-3446-4CD0-B4E0-7AEABD6F6DF8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BF3-A20D-4F5B-A667-347D60040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49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E53-3446-4CD0-B4E0-7AEABD6F6DF8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BF3-A20D-4F5B-A667-347D60040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5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E53-3446-4CD0-B4E0-7AEABD6F6DF8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BF3-A20D-4F5B-A667-347D60040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E53-3446-4CD0-B4E0-7AEABD6F6DF8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BF3-A20D-4F5B-A667-347D60040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6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E53-3446-4CD0-B4E0-7AEABD6F6DF8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BF3-A20D-4F5B-A667-347D60040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89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EE53-3446-4CD0-B4E0-7AEABD6F6DF8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BF3-A20D-4F5B-A667-347D60040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4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9EE53-3446-4CD0-B4E0-7AEABD6F6DF8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4ABF3-A20D-4F5B-A667-347D60040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4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en-US" cap="all" dirty="0"/>
              <a:t>“</a:t>
            </a:r>
            <a:r>
              <a:rPr lang="en-US" sz="9600" b="1" i="1" u="sng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Mendz</a:t>
            </a:r>
            <a:r>
              <a:rPr lang="en-US" sz="9600" b="1" i="1" u="sng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i="1" u="sng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en-US" sz="9600" b="1" i="1" u="sng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Cave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Participants: Natalie </a:t>
            </a:r>
            <a:r>
              <a:rPr lang="en-US" sz="44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Zakaryan</a:t>
            </a:r>
            <a:endParaRPr lang="en-US" sz="44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Lika</a:t>
            </a:r>
            <a:r>
              <a:rPr lang="en-US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Poghosyan</a:t>
            </a:r>
            <a:endParaRPr lang="en-US" sz="44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 </a:t>
            </a:r>
            <a:r>
              <a:rPr lang="en-US" sz="44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Danielyan</a:t>
            </a:r>
            <a:endParaRPr lang="ru-RU" sz="4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86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road leading to </a:t>
            </a:r>
            <a:r>
              <a:rPr lang="en-US" sz="40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Sanahin-Saraart</a:t>
            </a:r>
            <a:r>
              <a:rPr lang="en-US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city of </a:t>
            </a:r>
            <a:r>
              <a:rPr lang="en-US" sz="40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Alaverdi</a:t>
            </a:r>
            <a:r>
              <a:rPr lang="en-US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Lori region, there is the cave </a:t>
            </a:r>
            <a:r>
              <a:rPr lang="en-US" sz="40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Mendza</a:t>
            </a:r>
            <a:r>
              <a:rPr lang="en-US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en-US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Probably, it was a prehistoric dwelling, later turned into a shelter, and not so long ago became a pen for goats. There are many caves in the </a:t>
            </a:r>
            <a:r>
              <a:rPr lang="en-US" sz="40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Debed</a:t>
            </a:r>
            <a:r>
              <a:rPr lang="en-US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gorge, each of which has its own legends.</a:t>
            </a:r>
            <a:endParaRPr lang="ru-RU" sz="40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698" y="-169783"/>
            <a:ext cx="2346204" cy="1927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99"/>
            <a:ext cx="3586226" cy="1681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72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say that the cave is very long, has a right passage, which, according to history, connected with the monastery complex of </a:t>
            </a:r>
            <a:r>
              <a:rPr lang="en-US" sz="40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Sanahin</a:t>
            </a:r>
            <a:r>
              <a:rPr lang="en-US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And indeed, the cave is located right in the mountain, with several successive caves, very close to the monasteries of </a:t>
            </a:r>
            <a:r>
              <a:rPr lang="en-US" sz="40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Haghpat</a:t>
            </a:r>
            <a:r>
              <a:rPr lang="en-US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Sanahin</a:t>
            </a:r>
            <a:r>
              <a:rPr lang="en-US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Akhtala</a:t>
            </a:r>
            <a:r>
              <a:rPr lang="en-US" sz="4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famous Stone Bridge.</a:t>
            </a:r>
            <a:endParaRPr lang="ru-RU" sz="40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99" y="-24380"/>
            <a:ext cx="4610743" cy="210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013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cave, visitors have a view of the fabulous paradise of Lori. Nature with the surrounding mountains, the majestic Mount </a:t>
            </a:r>
            <a:r>
              <a:rPr lang="en-US" sz="4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Lalvar</a:t>
            </a:r>
            <a:r>
              <a:rPr lang="en-US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valleys and groves. Below is the city of </a:t>
            </a:r>
            <a:r>
              <a:rPr lang="en-US" sz="4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Alaverdi</a:t>
            </a:r>
            <a:r>
              <a:rPr lang="en-US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</a:t>
            </a:r>
            <a:r>
              <a:rPr lang="en-US" sz="48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Debed</a:t>
            </a:r>
            <a:r>
              <a:rPr lang="en-US" sz="4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River.</a:t>
            </a:r>
            <a:endParaRPr lang="ru-RU" sz="4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886" y="0"/>
            <a:ext cx="3468914" cy="1825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72" y="5113976"/>
            <a:ext cx="3348279" cy="1744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0224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180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“Mendz Er" Cave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“Mendz Er" Cave</dc:title>
  <dc:creator>Աննա</dc:creator>
  <cp:lastModifiedBy>Աննա</cp:lastModifiedBy>
  <cp:revision>2</cp:revision>
  <dcterms:created xsi:type="dcterms:W3CDTF">2025-03-31T17:40:16Z</dcterms:created>
  <dcterms:modified xsi:type="dcterms:W3CDTF">2025-03-31T17:47:52Z</dcterms:modified>
</cp:coreProperties>
</file>